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D49E-3EDF-453B-BEAE-1C8F7819B301}" type="datetimeFigureOut">
              <a:rPr lang="en-US" smtClean="0"/>
              <a:t>9/11/23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63763-68C3-48D3-B334-CD57A1E9B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619D-9B37-4659-9037-A9336425893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D69BF-1819-BB4E-86B3-FC7BB145C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125" y="-147146"/>
            <a:ext cx="12453591" cy="71260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0E5EC7-5970-9ADA-A764-B2097557E8F0}"/>
              </a:ext>
            </a:extLst>
          </p:cNvPr>
          <p:cNvSpPr txBox="1"/>
          <p:nvPr/>
        </p:nvSpPr>
        <p:spPr>
          <a:xfrm>
            <a:off x="378373" y="1670569"/>
            <a:ext cx="11435254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cs typeface="Times New Roman" panose="02020603050405020304" pitchFamily="18" charset="0"/>
              </a:rPr>
              <a:t>Three breakouts</a:t>
            </a:r>
            <a:r>
              <a:rPr lang="en-US" sz="2400" dirty="0">
                <a:cs typeface="Times New Roman" panose="02020603050405020304" pitchFamily="18" charset="0"/>
              </a:rPr>
              <a:t>: biomass, atmospheric flux, oceans and wet carbon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breakout sessions are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self-assigned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We will request a </a:t>
            </a:r>
            <a:r>
              <a:rPr lang="en-US" sz="2400" b="1" dirty="0">
                <a:cs typeface="Times New Roman" panose="02020603050405020304" pitchFamily="18" charset="0"/>
              </a:rPr>
              <a:t>volunteer to be the lead of each breakout session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Each breakout session can also discuss </a:t>
            </a:r>
            <a:r>
              <a:rPr lang="en-US" sz="2400" b="1" dirty="0">
                <a:cs typeface="Times New Roman" panose="02020603050405020304" pitchFamily="18" charset="0"/>
              </a:rPr>
              <a:t>international efforts on carbon and NASA’s GHG Center goals/priorities </a:t>
            </a:r>
            <a:r>
              <a:rPr lang="en-US" sz="2400" dirty="0">
                <a:cs typeface="Times New Roman" panose="02020603050405020304" pitchFamily="18" charset="0"/>
              </a:rPr>
              <a:t>following the feedback presented and discussed in earlier panels (optional)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cs typeface="Times New Roman" panose="02020603050405020304" pitchFamily="18" charset="0"/>
              </a:rPr>
              <a:t>A single Power Point slide </a:t>
            </a:r>
            <a:r>
              <a:rPr lang="en-US" sz="2400" dirty="0">
                <a:cs typeface="Times New Roman" panose="02020603050405020304" pitchFamily="18" charset="0"/>
              </a:rPr>
              <a:t>will be created by the lead to summarize discussion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cs typeface="Times New Roman" panose="02020603050405020304" pitchFamily="18" charset="0"/>
              </a:rPr>
              <a:t>Lead reports a 5-minute summary </a:t>
            </a:r>
            <a:r>
              <a:rPr lang="en-US" sz="2400" dirty="0">
                <a:cs typeface="Times New Roman" panose="02020603050405020304" pitchFamily="18" charset="0"/>
              </a:rPr>
              <a:t>of the discussion and key takeaways of the discussion during the Plenary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24942A-7F5F-B6F5-8727-42C77197C406}"/>
              </a:ext>
            </a:extLst>
          </p:cNvPr>
          <p:cNvSpPr txBox="1"/>
          <p:nvPr/>
        </p:nvSpPr>
        <p:spPr>
          <a:xfrm>
            <a:off x="650224" y="781188"/>
            <a:ext cx="10405240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cs typeface="Times New Roman" panose="02020603050405020304" pitchFamily="18" charset="0"/>
              </a:rPr>
              <a:t>Breakout Sessions Instructions</a:t>
            </a:r>
          </a:p>
        </p:txBody>
      </p:sp>
    </p:spTree>
    <p:extLst>
      <p:ext uri="{BB962C8B-B14F-4D97-AF65-F5344CB8AC3E}">
        <p14:creationId xmlns:p14="http://schemas.microsoft.com/office/powerpoint/2010/main" val="317775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D69BF-1819-BB4E-86B3-FC7BB145C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125" y="-147146"/>
            <a:ext cx="12453591" cy="71260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D8A0FA-2B94-432A-8044-9FEEE8FB79D9}"/>
              </a:ext>
            </a:extLst>
          </p:cNvPr>
          <p:cNvSpPr txBox="1"/>
          <p:nvPr/>
        </p:nvSpPr>
        <p:spPr>
          <a:xfrm>
            <a:off x="758190" y="1362849"/>
            <a:ext cx="106756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Strengths of CMS stakeholder engagement efforts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working well? Share experiences.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have you learned from stakeholders? From scientists?</a:t>
            </a:r>
          </a:p>
          <a:p>
            <a:pPr lvl="1"/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Gaps in CMS Stakeholder membership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Who are the major stakeholders? Who is missing? Who should we focus on engaging with in the next phase?</a:t>
            </a:r>
          </a:p>
          <a:p>
            <a:pPr lvl="1"/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Challenges and barriers for effective stakeholder engagement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Share your experiences, lessons learned, and recommendations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support do you need moving forward? </a:t>
            </a:r>
          </a:p>
          <a:p>
            <a:pPr lvl="1"/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Science advancements relevant to COP28 (optional)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Existing data gaps and needs in which CMS projects/datasets could contribute</a:t>
            </a:r>
          </a:p>
          <a:p>
            <a:pPr lvl="1"/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Interagency priorities on carbon monitoring (optional)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What would an interagency carbon monitoring system look like? Who should be included/engaged? What would be the steps?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FE6672-40EA-8E48-8624-D22619DAA4A7}"/>
              </a:ext>
            </a:extLst>
          </p:cNvPr>
          <p:cNvSpPr txBox="1"/>
          <p:nvPr/>
        </p:nvSpPr>
        <p:spPr>
          <a:xfrm>
            <a:off x="593698" y="776429"/>
            <a:ext cx="1040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Breakout Sessions Guidance Questions</a:t>
            </a:r>
          </a:p>
        </p:txBody>
      </p:sp>
    </p:spTree>
    <p:extLst>
      <p:ext uri="{BB962C8B-B14F-4D97-AF65-F5344CB8AC3E}">
        <p14:creationId xmlns:p14="http://schemas.microsoft.com/office/powerpoint/2010/main" val="330206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224</Words>
  <Application>Microsoft Macintosh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NASA/GSFC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Mcgroddy, Megan E. (GSFC-618.0)[SCIENCE SYSTEMS AND APPLICATIONS INC]</dc:creator>
  <cp:lastModifiedBy>Sepulveda Carlo, Edil A. (GSFC-618.0)[SCIENCE SYSTEMS AND APPLICATIONS INC]</cp:lastModifiedBy>
  <cp:revision>22</cp:revision>
  <dcterms:created xsi:type="dcterms:W3CDTF">2019-11-05T21:24:57Z</dcterms:created>
  <dcterms:modified xsi:type="dcterms:W3CDTF">2023-09-11T20:42:00Z</dcterms:modified>
</cp:coreProperties>
</file>